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3" r:id="rId3"/>
    <p:sldId id="275" r:id="rId4"/>
    <p:sldId id="262" r:id="rId5"/>
    <p:sldId id="260" r:id="rId6"/>
    <p:sldId id="258" r:id="rId7"/>
    <p:sldId id="276" r:id="rId8"/>
    <p:sldId id="265" r:id="rId9"/>
    <p:sldId id="266" r:id="rId10"/>
    <p:sldId id="267" r:id="rId11"/>
    <p:sldId id="268" r:id="rId12"/>
    <p:sldId id="269" r:id="rId13"/>
    <p:sldId id="271" r:id="rId14"/>
    <p:sldId id="27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FA00AD"/>
    <a:srgbClr val="F600AA"/>
    <a:srgbClr val="F0F0F0"/>
    <a:srgbClr val="E4E4E4"/>
    <a:srgbClr val="F5F5F5"/>
    <a:srgbClr val="E2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324" autoAdjust="0"/>
    <p:restoredTop sz="94660"/>
  </p:normalViewPr>
  <p:slideViewPr>
    <p:cSldViewPr snapToGrid="0">
      <p:cViewPr varScale="1">
        <p:scale>
          <a:sx n="93" d="100"/>
          <a:sy n="93" d="100"/>
        </p:scale>
        <p:origin x="90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3AAC2-7688-4427-A8A1-C495E592C1AB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5807-32B5-408D-8BEA-18864A5AA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61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3AAC2-7688-4427-A8A1-C495E592C1AB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5807-32B5-408D-8BEA-18864A5AA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89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3AAC2-7688-4427-A8A1-C495E592C1AB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5807-32B5-408D-8BEA-18864A5AA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09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3AAC2-7688-4427-A8A1-C495E592C1AB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5807-32B5-408D-8BEA-18864A5AA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8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3AAC2-7688-4427-A8A1-C495E592C1AB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5807-32B5-408D-8BEA-18864A5AA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480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3AAC2-7688-4427-A8A1-C495E592C1AB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5807-32B5-408D-8BEA-18864A5AA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048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3AAC2-7688-4427-A8A1-C495E592C1AB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5807-32B5-408D-8BEA-18864A5AA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519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3AAC2-7688-4427-A8A1-C495E592C1AB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5807-32B5-408D-8BEA-18864A5AA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513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3AAC2-7688-4427-A8A1-C495E592C1AB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5807-32B5-408D-8BEA-18864A5AA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527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3AAC2-7688-4427-A8A1-C495E592C1AB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5807-32B5-408D-8BEA-18864A5AA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11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3AAC2-7688-4427-A8A1-C495E592C1AB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5807-32B5-408D-8BEA-18864A5AA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753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3AAC2-7688-4427-A8A1-C495E592C1AB}" type="datetimeFigureOut">
              <a:rPr lang="en-US" smtClean="0"/>
              <a:t>8/18/2015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65807-32B5-408D-8BEA-18864A5AA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479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12" Type="http://schemas.microsoft.com/office/2007/relationships/hdphoto" Target="../media/hdphoto5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0" Type="http://schemas.microsoft.com/office/2007/relationships/hdphoto" Target="../media/hdphoto4.wdp"/><Relationship Id="rId4" Type="http://schemas.openxmlformats.org/officeDocument/2006/relationships/image" Target="../media/image5.png"/><Relationship Id="rId9" Type="http://schemas.openxmlformats.org/officeDocument/2006/relationships/image" Target="../media/image8.png"/><Relationship Id="rId14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microsoft.com/office/2007/relationships/hdphoto" Target="../media/hdphoto5.wdp"/><Relationship Id="rId3" Type="http://schemas.microsoft.com/office/2007/relationships/hdphoto" Target="../media/hdphoto1.wdp"/><Relationship Id="rId7" Type="http://schemas.microsoft.com/office/2007/relationships/hdphoto" Target="../media/hdphoto2.wdp"/><Relationship Id="rId12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microsoft.com/office/2007/relationships/hdphoto" Target="../media/hdphoto4.wdp"/><Relationship Id="rId5" Type="http://schemas.openxmlformats.org/officeDocument/2006/relationships/image" Target="../media/image11.png"/><Relationship Id="rId15" Type="http://schemas.microsoft.com/office/2007/relationships/hdphoto" Target="../media/hdphoto6.wdp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microsoft.com/office/2007/relationships/hdphoto" Target="../media/hdphoto3.wdp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12" Type="http://schemas.microsoft.com/office/2007/relationships/hdphoto" Target="../media/hdphoto6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This is what the app looks like now</a:t>
            </a:r>
            <a:r>
              <a:rPr lang="en-US" dirty="0" smtClean="0"/>
              <a:t>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NOTE:</a:t>
            </a:r>
            <a:r>
              <a:rPr lang="en-US" dirty="0"/>
              <a:t> I will like to emphasis the Add button &amp; deemphasize the subtract button</a:t>
            </a:r>
          </a:p>
        </p:txBody>
      </p:sp>
    </p:spTree>
    <p:extLst>
      <p:ext uri="{BB962C8B-B14F-4D97-AF65-F5344CB8AC3E}">
        <p14:creationId xmlns:p14="http://schemas.microsoft.com/office/powerpoint/2010/main" val="25956985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319" y="0"/>
            <a:ext cx="7683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82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502" y="0"/>
            <a:ext cx="34689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21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viniciusrlima.com/img/app/app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" b="15415"/>
          <a:stretch/>
        </p:blipFill>
        <p:spPr bwMode="auto">
          <a:xfrm>
            <a:off x="114632" y="0"/>
            <a:ext cx="110999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37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blog.fitbit.com/wp-content/uploads/2014/02/water-app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732" y="0"/>
            <a:ext cx="3870515" cy="6870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570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aterlog.gd/images/homescree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72" y="-2358"/>
            <a:ext cx="10503327" cy="6860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906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774" y="1243168"/>
            <a:ext cx="2965120" cy="52902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2925" y="642344"/>
            <a:ext cx="3486150" cy="6210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5106" y="1243168"/>
            <a:ext cx="2965120" cy="52902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0204" y="2363425"/>
            <a:ext cx="2767387" cy="352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251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These </a:t>
            </a:r>
            <a:r>
              <a:rPr lang="en-US" dirty="0"/>
              <a:t>are general look and feel ideas I </a:t>
            </a:r>
            <a:r>
              <a:rPr lang="en-US" dirty="0" smtClean="0"/>
              <a:t>have </a:t>
            </a:r>
            <a:r>
              <a:rPr lang="en-US" dirty="0"/>
              <a:t>for the app suite</a:t>
            </a:r>
            <a:r>
              <a:rPr lang="en-US" dirty="0" smtClean="0"/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914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01.wallconvert.com/_media/wallpapers_1366x768/1/1/falling-leaves-2121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0120"/>
          <a:stretch/>
        </p:blipFill>
        <p:spPr bwMode="auto">
          <a:xfrm rot="5400000">
            <a:off x="2852430" y="1115271"/>
            <a:ext cx="6495831" cy="459743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677" y="-317473"/>
            <a:ext cx="3180140" cy="183521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795109" y="1034191"/>
            <a:ext cx="4603956" cy="5627715"/>
          </a:xfrm>
          <a:prstGeom prst="rect">
            <a:avLst/>
          </a:prstGeom>
          <a:gradFill>
            <a:gsLst>
              <a:gs pos="0">
                <a:srgbClr val="F5F5F5"/>
              </a:gs>
              <a:gs pos="0">
                <a:srgbClr val="F0F0F0"/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2">
              <a:spcBef>
                <a:spcPts val="1800"/>
              </a:spcBef>
            </a:pPr>
            <a:r>
              <a:rPr lang="en-US" sz="4000" dirty="0">
                <a:solidFill>
                  <a:srgbClr val="F600AA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Quicksand Light" panose="02070303000000060000" pitchFamily="18" charset="0"/>
              </a:rPr>
              <a:t>Water</a:t>
            </a:r>
          </a:p>
          <a:p>
            <a:pPr lvl="2">
              <a:spcBef>
                <a:spcPts val="1800"/>
              </a:spcBef>
            </a:pPr>
            <a:r>
              <a:rPr lang="en-US" sz="4000" dirty="0">
                <a:solidFill>
                  <a:srgbClr val="F600AA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Quicksand Light" panose="02070303000000060000" pitchFamily="18" charset="0"/>
              </a:rPr>
              <a:t>Meditation</a:t>
            </a:r>
          </a:p>
          <a:p>
            <a:pPr lvl="2">
              <a:spcBef>
                <a:spcPts val="1800"/>
              </a:spcBef>
            </a:pPr>
            <a:r>
              <a:rPr lang="en-US" sz="4000" dirty="0">
                <a:solidFill>
                  <a:srgbClr val="F600AA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Quicksand Light" panose="02070303000000060000" pitchFamily="18" charset="0"/>
              </a:rPr>
              <a:t>Fitness</a:t>
            </a:r>
          </a:p>
          <a:p>
            <a:pPr lvl="2">
              <a:spcBef>
                <a:spcPts val="1800"/>
              </a:spcBef>
            </a:pPr>
            <a:r>
              <a:rPr lang="en-US" sz="4000" dirty="0">
                <a:solidFill>
                  <a:srgbClr val="F600AA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Quicksand Light" panose="02070303000000060000" pitchFamily="18" charset="0"/>
              </a:rPr>
              <a:t>Nourish</a:t>
            </a:r>
          </a:p>
          <a:p>
            <a:pPr lvl="2">
              <a:spcBef>
                <a:spcPts val="1800"/>
              </a:spcBef>
            </a:pPr>
            <a:r>
              <a:rPr lang="en-US" sz="4000" dirty="0">
                <a:solidFill>
                  <a:srgbClr val="F600AA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Quicksand Light" panose="02070303000000060000" pitchFamily="18" charset="0"/>
              </a:rPr>
              <a:t>Inspirations</a:t>
            </a:r>
          </a:p>
          <a:p>
            <a:pPr lvl="2">
              <a:spcBef>
                <a:spcPts val="1200"/>
              </a:spcBef>
            </a:pPr>
            <a:endParaRPr lang="en-US" sz="4000" dirty="0">
              <a:solidFill>
                <a:srgbClr val="D60093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Quicksand Light" panose="02070303000000060000" pitchFamily="18" charset="0"/>
            </a:endParaRPr>
          </a:p>
        </p:txBody>
      </p:sp>
      <p:pic>
        <p:nvPicPr>
          <p:cNvPr id="18" name="Picture 2" descr="http://cdn.flaticon.com/png/256/1323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F600AA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  <a14:imgEffect>
                      <a14:saturation sat="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113" y="1671505"/>
            <a:ext cx="269280" cy="26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18155" y="4996588"/>
            <a:ext cx="254594" cy="230726"/>
          </a:xfrm>
          <a:prstGeom prst="rect">
            <a:avLst/>
          </a:prstGeom>
        </p:spPr>
      </p:pic>
      <p:pic>
        <p:nvPicPr>
          <p:cNvPr id="20" name="Picture 6" descr="http://3.bp.blogspot.com/-vf3oua82Mo8/UPvrtcjk7vI/AAAAAAAAAMM/TFIF00J8xUY/s1600/Fitenes_health_icon.png"/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prstClr val="black"/>
              <a:srgbClr val="F600AA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encilSketch/>
                    </a14:imgEffect>
                    <a14:imgEffect>
                      <a14:saturation sat="1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64" t="5470" r="54587" b="77688"/>
          <a:stretch/>
        </p:blipFill>
        <p:spPr bwMode="auto">
          <a:xfrm>
            <a:off x="4411738" y="3352970"/>
            <a:ext cx="276861" cy="208501"/>
          </a:xfrm>
          <a:prstGeom prst="rect">
            <a:avLst/>
          </a:prstGeom>
          <a:noFill/>
        </p:spPr>
      </p:pic>
      <p:pic>
        <p:nvPicPr>
          <p:cNvPr id="21" name="Picture 10" descr="http://3.bp.blogspot.com/-vf3oua82Mo8/UPvrtcjk7vI/AAAAAAAAAMM/TFIF00J8xUY/s1600/Fitenes_health_icon.png"/>
          <p:cNvPicPr>
            <a:picLocks noChangeAspect="1" noChangeArrowheads="1"/>
          </p:cNvPicPr>
          <p:nvPr/>
        </p:nvPicPr>
        <p:blipFill rotWithShape="1">
          <a:blip r:embed="rId11">
            <a:duotone>
              <a:prstClr val="black"/>
              <a:srgbClr val="F600AA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1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73" t="78853" r="81841" b="6711"/>
          <a:stretch/>
        </p:blipFill>
        <p:spPr bwMode="auto">
          <a:xfrm>
            <a:off x="4411073" y="4113420"/>
            <a:ext cx="268759" cy="322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s://cdn4.iconfinder.com/data/iconsets/previews/medium/fitness-icons.png"/>
          <p:cNvPicPr>
            <a:picLocks noChangeAspect="1" noChangeArrowheads="1"/>
          </p:cNvPicPr>
          <p:nvPr/>
        </p:nvPicPr>
        <p:blipFill rotWithShape="1">
          <a:blip r:embed="rId13">
            <a:duotone>
              <a:prstClr val="black"/>
              <a:srgbClr val="F600AA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93" b="53695" l="34694" r="67347">
                        <a14:foregroundMark x1="48639" y1="16256" x2="51361" y2="16749"/>
                      </a14:backgroundRemoval>
                    </a14:imgEffect>
                    <a14:imgEffect>
                      <a14:colorTemperature colorTemp="5900"/>
                    </a14:imgEffect>
                    <a14:imgEffect>
                      <a14:saturation sat="1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282" t="12638" r="39762" b="56305"/>
          <a:stretch/>
        </p:blipFill>
        <p:spPr bwMode="auto">
          <a:xfrm>
            <a:off x="4411073" y="2506676"/>
            <a:ext cx="274320" cy="280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795109" y="5977719"/>
            <a:ext cx="4603956" cy="681306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0">
                <a:srgbClr val="F0F0F0"/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70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01.wallconvert.com/_media/wallpapers_1366x768/1/1/falling-leaves-2121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0120"/>
          <a:stretch/>
        </p:blipFill>
        <p:spPr bwMode="auto">
          <a:xfrm rot="5400000">
            <a:off x="2852430" y="1115271"/>
            <a:ext cx="6495831" cy="459743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677" y="-317473"/>
            <a:ext cx="3180140" cy="1835211"/>
          </a:xfrm>
          <a:prstGeom prst="rect">
            <a:avLst/>
          </a:prstGeom>
        </p:spPr>
      </p:pic>
      <p:pic>
        <p:nvPicPr>
          <p:cNvPr id="4" name="Picture 2" descr="http://cdn01.wallconvert.com/_media/wallpapers_1366x768/1/1/falling-leaves-2121.jpg"/>
          <p:cNvPicPr>
            <a:picLocks noChangeAspect="1" noChangeArrowheads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861" r="19933"/>
          <a:stretch/>
        </p:blipFill>
        <p:spPr bwMode="auto">
          <a:xfrm rot="5400000">
            <a:off x="3286487" y="1549329"/>
            <a:ext cx="5627716" cy="459743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83007" y="1600080"/>
            <a:ext cx="4339243" cy="4939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lvl="2">
              <a:spcBef>
                <a:spcPts val="1800"/>
              </a:spcBef>
            </a:pPr>
            <a:r>
              <a:rPr lang="en-US" sz="4000" dirty="0" smtClean="0">
                <a:solidFill>
                  <a:srgbClr val="F600AA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Quicksand Light" panose="02070303000000060000" pitchFamily="18" charset="0"/>
              </a:rPr>
              <a:t>Water</a:t>
            </a:r>
          </a:p>
          <a:p>
            <a:pPr lvl="2">
              <a:spcBef>
                <a:spcPts val="1800"/>
              </a:spcBef>
            </a:pPr>
            <a:r>
              <a:rPr lang="en-US" sz="4000" dirty="0" smtClean="0">
                <a:solidFill>
                  <a:srgbClr val="F600AA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Quicksand Light" panose="02070303000000060000" pitchFamily="18" charset="0"/>
              </a:rPr>
              <a:t>Meditation</a:t>
            </a:r>
          </a:p>
          <a:p>
            <a:pPr lvl="2">
              <a:spcBef>
                <a:spcPts val="1800"/>
              </a:spcBef>
            </a:pPr>
            <a:r>
              <a:rPr lang="en-US" sz="4000" dirty="0" smtClean="0">
                <a:solidFill>
                  <a:srgbClr val="F600AA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Quicksand Light" panose="02070303000000060000" pitchFamily="18" charset="0"/>
              </a:rPr>
              <a:t>Fitness</a:t>
            </a:r>
          </a:p>
          <a:p>
            <a:pPr lvl="2">
              <a:spcBef>
                <a:spcPts val="1800"/>
              </a:spcBef>
            </a:pPr>
            <a:r>
              <a:rPr lang="en-US" sz="4000" dirty="0" smtClean="0">
                <a:solidFill>
                  <a:srgbClr val="F600AA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Quicksand Light" panose="02070303000000060000" pitchFamily="18" charset="0"/>
              </a:rPr>
              <a:t>Nourish</a:t>
            </a:r>
          </a:p>
          <a:p>
            <a:pPr lvl="2">
              <a:spcBef>
                <a:spcPts val="1800"/>
              </a:spcBef>
            </a:pPr>
            <a:r>
              <a:rPr lang="en-US" sz="4000" dirty="0" smtClean="0">
                <a:solidFill>
                  <a:srgbClr val="F600AA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Quicksand Light" panose="02070303000000060000" pitchFamily="18" charset="0"/>
              </a:rPr>
              <a:t>Inspirations</a:t>
            </a:r>
            <a:endParaRPr lang="en-US" sz="4000" dirty="0">
              <a:solidFill>
                <a:srgbClr val="F600AA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Quicksand Light" panose="02070303000000060000" pitchFamily="18" charset="0"/>
            </a:endParaRPr>
          </a:p>
          <a:p>
            <a:pPr lvl="1">
              <a:spcBef>
                <a:spcPts val="1800"/>
              </a:spcBef>
            </a:pPr>
            <a:endParaRPr lang="en-US" sz="4000" dirty="0">
              <a:solidFill>
                <a:srgbClr val="F600AA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Quicksand Light" panose="02070303000000060000" pitchFamily="18" charset="0"/>
            </a:endParaRPr>
          </a:p>
        </p:txBody>
      </p:sp>
      <p:pic>
        <p:nvPicPr>
          <p:cNvPr id="6" name="Picture 2" descr="http://cdn.flaticon.com/png/256/1323.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F600AA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534" y="1866139"/>
            <a:ext cx="269280" cy="26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14576" y="5199929"/>
            <a:ext cx="254594" cy="230726"/>
          </a:xfrm>
          <a:prstGeom prst="rect">
            <a:avLst/>
          </a:prstGeom>
        </p:spPr>
      </p:pic>
      <p:pic>
        <p:nvPicPr>
          <p:cNvPr id="8" name="Picture 6" descr="http://3.bp.blogspot.com/-vf3oua82Mo8/UPvrtcjk7vI/AAAAAAAAAMM/TFIF00J8xUY/s1600/Fitenes_health_icon.png"/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prstClr val="black"/>
              <a:srgbClr val="F600AA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1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64" t="5470" r="54587" b="77688"/>
          <a:stretch/>
        </p:blipFill>
        <p:spPr bwMode="auto">
          <a:xfrm>
            <a:off x="4508159" y="3547604"/>
            <a:ext cx="276861" cy="208501"/>
          </a:xfrm>
          <a:prstGeom prst="rect">
            <a:avLst/>
          </a:prstGeom>
          <a:noFill/>
        </p:spPr>
      </p:pic>
      <p:pic>
        <p:nvPicPr>
          <p:cNvPr id="9" name="Picture 10" descr="http://3.bp.blogspot.com/-vf3oua82Mo8/UPvrtcjk7vI/AAAAAAAAAMM/TFIF00J8xUY/s1600/Fitenes_health_icon.png"/>
          <p:cNvPicPr>
            <a:picLocks noChangeAspect="1" noChangeArrowheads="1"/>
          </p:cNvPicPr>
          <p:nvPr/>
        </p:nvPicPr>
        <p:blipFill rotWithShape="1">
          <a:blip r:embed="rId12">
            <a:duotone>
              <a:prstClr val="black"/>
              <a:srgbClr val="F600AA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1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73" t="78853" r="81841" b="6711"/>
          <a:stretch/>
        </p:blipFill>
        <p:spPr bwMode="auto">
          <a:xfrm>
            <a:off x="4507494" y="4316761"/>
            <a:ext cx="268759" cy="322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cdn4.iconfinder.com/data/iconsets/previews/medium/fitness-icons.png"/>
          <p:cNvPicPr>
            <a:picLocks noChangeAspect="1" noChangeArrowheads="1"/>
          </p:cNvPicPr>
          <p:nvPr/>
        </p:nvPicPr>
        <p:blipFill rotWithShape="1">
          <a:blip r:embed="rId14">
            <a:duotone>
              <a:prstClr val="black"/>
              <a:srgbClr val="F600AA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93" b="53695" l="34694" r="67347">
                        <a14:foregroundMark x1="48639" y1="16256" x2="51361" y2="16749"/>
                      </a14:backgroundRemoval>
                    </a14:imgEffect>
                    <a14:imgEffect>
                      <a14:saturation sat="1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282" t="12638" r="39762" b="56305"/>
          <a:stretch/>
        </p:blipFill>
        <p:spPr bwMode="auto">
          <a:xfrm>
            <a:off x="4507494" y="2701310"/>
            <a:ext cx="274320" cy="280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66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dn01.wallconvert.com/_media/wallpapers_1366x768/1/1/falling-leaves-2121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1" r="19933"/>
          <a:stretch/>
        </p:blipFill>
        <p:spPr bwMode="auto">
          <a:xfrm rot="5400000">
            <a:off x="3292818" y="1581097"/>
            <a:ext cx="5627716" cy="457199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02057" y="1619129"/>
            <a:ext cx="4339243" cy="4939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lvl="2">
              <a:spcBef>
                <a:spcPts val="1800"/>
              </a:spcBef>
            </a:pPr>
            <a:r>
              <a:rPr lang="en-US" sz="4000" dirty="0" smtClean="0">
                <a:solidFill>
                  <a:srgbClr val="F600AA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Quicksand Light" panose="02070303000000060000" pitchFamily="18" charset="0"/>
              </a:rPr>
              <a:t>Water</a:t>
            </a:r>
          </a:p>
          <a:p>
            <a:pPr lvl="2">
              <a:spcBef>
                <a:spcPts val="1800"/>
              </a:spcBef>
            </a:pPr>
            <a:r>
              <a:rPr lang="en-US" sz="4000" dirty="0" smtClean="0">
                <a:solidFill>
                  <a:srgbClr val="F600AA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Quicksand Light" panose="02070303000000060000" pitchFamily="18" charset="0"/>
              </a:rPr>
              <a:t>Inspirations</a:t>
            </a:r>
          </a:p>
          <a:p>
            <a:pPr lvl="2">
              <a:spcBef>
                <a:spcPts val="1800"/>
              </a:spcBef>
            </a:pPr>
            <a:r>
              <a:rPr lang="en-US" sz="4000" dirty="0" smtClean="0">
                <a:solidFill>
                  <a:srgbClr val="F600AA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Quicksand Light" panose="02070303000000060000" pitchFamily="18" charset="0"/>
              </a:rPr>
              <a:t>Meditation</a:t>
            </a:r>
          </a:p>
          <a:p>
            <a:pPr lvl="2">
              <a:spcBef>
                <a:spcPts val="1800"/>
              </a:spcBef>
            </a:pPr>
            <a:r>
              <a:rPr lang="en-US" sz="4000" dirty="0" smtClean="0">
                <a:solidFill>
                  <a:srgbClr val="F600AA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Quicksand Light" panose="02070303000000060000" pitchFamily="18" charset="0"/>
              </a:rPr>
              <a:t>Get Fit!</a:t>
            </a:r>
          </a:p>
          <a:p>
            <a:pPr lvl="2">
              <a:spcBef>
                <a:spcPts val="1800"/>
              </a:spcBef>
            </a:pPr>
            <a:r>
              <a:rPr lang="en-US" sz="4000" dirty="0" smtClean="0">
                <a:solidFill>
                  <a:srgbClr val="F600AA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Quicksand Light" panose="02070303000000060000" pitchFamily="18" charset="0"/>
              </a:rPr>
              <a:t>Nourish</a:t>
            </a:r>
          </a:p>
          <a:p>
            <a:pPr lvl="1">
              <a:spcBef>
                <a:spcPts val="1800"/>
              </a:spcBef>
            </a:pPr>
            <a:endParaRPr lang="en-US" sz="4000" dirty="0">
              <a:solidFill>
                <a:srgbClr val="F600AA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Quicksand Light" panose="02070303000000060000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04633" y="155319"/>
            <a:ext cx="4581144" cy="883403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0">
                <a:srgbClr val="F0F0F0"/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http://cdn.flaticon.com/png/256/1323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F600AA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584" y="1885188"/>
            <a:ext cx="269280" cy="26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46270" y="2701025"/>
            <a:ext cx="254594" cy="230726"/>
          </a:xfrm>
          <a:prstGeom prst="rect">
            <a:avLst/>
          </a:prstGeom>
        </p:spPr>
      </p:pic>
      <p:pic>
        <p:nvPicPr>
          <p:cNvPr id="1030" name="Picture 6" descr="http://3.bp.blogspot.com/-vf3oua82Mo8/UPvrtcjk7vI/AAAAAAAAAMM/TFIF00J8xUY/s1600/Fitenes_health_icon.png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prstClr val="black"/>
              <a:srgbClr val="F600AA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1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64" t="5470" r="54587" b="77688"/>
          <a:stretch/>
        </p:blipFill>
        <p:spPr bwMode="auto">
          <a:xfrm>
            <a:off x="4526176" y="4393207"/>
            <a:ext cx="276861" cy="208501"/>
          </a:xfrm>
          <a:prstGeom prst="rect">
            <a:avLst/>
          </a:prstGeom>
          <a:noFill/>
        </p:spPr>
      </p:pic>
      <p:pic>
        <p:nvPicPr>
          <p:cNvPr id="1034" name="Picture 10" descr="http://3.bp.blogspot.com/-vf3oua82Mo8/UPvrtcjk7vI/AAAAAAAAAMM/TFIF00J8xUY/s1600/Fitenes_health_icon.png"/>
          <p:cNvPicPr>
            <a:picLocks noChangeAspect="1" noChangeArrowheads="1"/>
          </p:cNvPicPr>
          <p:nvPr/>
        </p:nvPicPr>
        <p:blipFill rotWithShape="1">
          <a:blip r:embed="rId9">
            <a:duotone>
              <a:prstClr val="black"/>
              <a:srgbClr val="F600AA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1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73" t="78853" r="81841" b="6711"/>
          <a:stretch/>
        </p:blipFill>
        <p:spPr bwMode="auto">
          <a:xfrm>
            <a:off x="4530228" y="5167300"/>
            <a:ext cx="268759" cy="322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https://cdn4.iconfinder.com/data/iconsets/previews/medium/fitness-icons.png"/>
          <p:cNvPicPr>
            <a:picLocks noChangeAspect="1" noChangeArrowheads="1"/>
          </p:cNvPicPr>
          <p:nvPr/>
        </p:nvPicPr>
        <p:blipFill rotWithShape="1">
          <a:blip r:embed="rId11">
            <a:duotone>
              <a:prstClr val="black"/>
              <a:srgbClr val="F600AA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93" b="53695" l="34694" r="67347">
                        <a14:foregroundMark x1="48639" y1="16256" x2="51361" y2="16749"/>
                      </a14:backgroundRemoval>
                    </a14:imgEffect>
                    <a14:imgEffect>
                      <a14:saturation sat="1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282" t="12638" r="39762" b="56305"/>
          <a:stretch/>
        </p:blipFill>
        <p:spPr bwMode="auto">
          <a:xfrm>
            <a:off x="4536407" y="3522128"/>
            <a:ext cx="274320" cy="280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64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These </a:t>
            </a:r>
            <a:r>
              <a:rPr lang="en-US" dirty="0"/>
              <a:t>are </a:t>
            </a:r>
            <a:r>
              <a:rPr lang="en-US" dirty="0" smtClean="0"/>
              <a:t>pics of other app which I like: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8971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28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438" y="0"/>
            <a:ext cx="89111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93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6986</TotalTime>
  <Words>65</Words>
  <Application>Microsoft Office PowerPoint</Application>
  <PresentationFormat>Widescreen</PresentationFormat>
  <Paragraphs>19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Quicksand Light</vt:lpstr>
      <vt:lpstr>Office Theme</vt:lpstr>
      <vt:lpstr>This is what the app looks like now. </vt:lpstr>
      <vt:lpstr>PowerPoint Presentation</vt:lpstr>
      <vt:lpstr>These are general look and feel ideas I have for the app suite:</vt:lpstr>
      <vt:lpstr>PowerPoint Presentation</vt:lpstr>
      <vt:lpstr>PowerPoint Presentation</vt:lpstr>
      <vt:lpstr>PowerPoint Presentation</vt:lpstr>
      <vt:lpstr>These are pics of other app which I like: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Nabahwaya Courten</dc:creator>
  <cp:lastModifiedBy>Nabahwaya Courten</cp:lastModifiedBy>
  <cp:revision>46</cp:revision>
  <dcterms:created xsi:type="dcterms:W3CDTF">2015-08-01T02:37:33Z</dcterms:created>
  <dcterms:modified xsi:type="dcterms:W3CDTF">2015-08-19T16:44:28Z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  <property fmtid="{D5CDD505-2E9C-101B-9397-08002B2CF9AE}" pid="3" name="Tfs.LastKnownPath">
    <vt:lpwstr>https://d.docs.live.net/3eb860b5bd04593b/Lappolis/Apps/Water%20Tracking%20App%20-%20Design.pptx</vt:lpwstr>
  </property>
</Properties>
</file>